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7165BD-8EFA-4959-9C3A-5C653134A95E}" v="2" dt="2023-01-19T17:35:33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vector graphics, sign&#10;&#10;Description automatically generated">
            <a:extLst>
              <a:ext uri="{FF2B5EF4-FFF2-40B4-BE49-F238E27FC236}">
                <a16:creationId xmlns:a16="http://schemas.microsoft.com/office/drawing/2014/main" id="{F966EF51-EB45-F036-FF53-81C6DE2B45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3A2088D-9F6A-F6A4-53DF-0422E23F4BA4}"/>
              </a:ext>
            </a:extLst>
          </p:cNvPr>
          <p:cNvSpPr txBox="1"/>
          <p:nvPr userDrawn="1"/>
        </p:nvSpPr>
        <p:spPr>
          <a:xfrm>
            <a:off x="6400804" y="1272209"/>
            <a:ext cx="46316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i="0" dirty="0">
                <a:solidFill>
                  <a:srgbClr val="595856"/>
                </a:solidFill>
              </a:rPr>
              <a:t>Click to Add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6C815D-D838-696C-2AEC-DC671D110AE3}"/>
              </a:ext>
            </a:extLst>
          </p:cNvPr>
          <p:cNvSpPr txBox="1"/>
          <p:nvPr userDrawn="1"/>
        </p:nvSpPr>
        <p:spPr>
          <a:xfrm>
            <a:off x="6404119" y="1891745"/>
            <a:ext cx="4631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0" i="1" dirty="0">
                <a:solidFill>
                  <a:srgbClr val="595856"/>
                </a:solidFill>
              </a:rPr>
              <a:t>Click to subtitle</a:t>
            </a:r>
          </a:p>
        </p:txBody>
      </p:sp>
    </p:spTree>
    <p:extLst>
      <p:ext uri="{BB962C8B-B14F-4D97-AF65-F5344CB8AC3E}">
        <p14:creationId xmlns:p14="http://schemas.microsoft.com/office/powerpoint/2010/main" val="2205282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D9003-1264-0DBC-FAA6-B4D34AF90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49E7D2-5A06-D084-6AC7-140B099B4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3B985-2241-4D05-1273-A09837C566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051A53-BDF4-4891-BD87-FF83A357378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E83D8-9C44-F970-41C3-85B99934F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F2B74-CF62-5999-C0DF-D1AC182EC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A282AC-CCB0-40B6-8FE8-9F1525B16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69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DB82B8-896C-3CAA-2826-CC8F7F8146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7FE82D-1D98-EABC-F1F4-5D51F58E1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1068A-A914-3FA6-DD2B-7983F8B3ED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051A53-BDF4-4891-BD87-FF83A357378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5BA74-02CA-E963-FBEF-4A3FFEFB7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D338C-D6E1-0A89-B899-7898E38E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A282AC-CCB0-40B6-8FE8-9F1525B16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66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83607-2298-A760-B474-F3D11154E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B2D0B-6B26-5129-4625-076F09A06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AC114-694B-2D9A-F039-49B813CDA9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051A53-BDF4-4891-BD87-FF83A357378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21416-5801-6EDF-7B49-8FA34F10B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92F37-DAE2-013E-CBE2-4EB63BBD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A282AC-CCB0-40B6-8FE8-9F1525B16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81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53C70-8DDC-630F-CF45-6F860D5CD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6F9681-B68D-241D-F10B-E48CC5396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F5903-8F14-CC7B-9771-495A3481C7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051A53-BDF4-4891-BD87-FF83A357378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4F63C-D146-8D35-3559-C8EEA9A03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47AD5-1C20-6503-5726-0BA740ADA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A282AC-CCB0-40B6-8FE8-9F1525B16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25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2C2CC-E91E-A386-3320-CDC1AB87A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04D0C-CDEF-B2B1-2587-59118465D6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8DBA27-0CCA-DAC2-6306-9D32709C0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F3C31-79BD-3FA7-0542-E8942B57AD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051A53-BDF4-4891-BD87-FF83A357378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63A65-9AB3-C624-C831-CD7355B48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9DF17-0207-A901-C600-5BA10C7B5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A282AC-CCB0-40B6-8FE8-9F1525B16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33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BFE7E-65BA-0B70-EDBB-E5FD5E2B4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2DED5-7D1C-854A-DC00-49699BCFE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1C677-0E0E-BD21-BBB4-06C43164E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45B9AB-02F1-C5C7-F135-B58EDCE91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8C0967-4DDC-7AD8-A5BC-27EDD96F89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77141F-E02B-38D0-202A-9573B8C8B8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051A53-BDF4-4891-BD87-FF83A357378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726A93-A109-C06A-5052-FF776B71E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12A501-CC57-0086-7974-99743AA44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A282AC-CCB0-40B6-8FE8-9F1525B16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52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4FDD1-9B3E-FEA3-F5DA-6D20B436B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C2B5B7-D5C9-F3BC-3F3D-0EFAA75990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051A53-BDF4-4891-BD87-FF83A357378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478E93-9846-85DA-A20C-BC8445B4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736F1-02DF-542C-C24F-6CED104B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A282AC-CCB0-40B6-8FE8-9F1525B16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40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1C1F98-BA6D-DDDA-12C6-B628CF24DC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051A53-BDF4-4891-BD87-FF83A357378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181212-CEF6-4B1A-A261-869DAEAB4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27E6D-090C-A385-EF2A-D459CD44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A282AC-CCB0-40B6-8FE8-9F1525B16B1A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picture containing map&#10;&#10;Description automatically generated">
            <a:extLst>
              <a:ext uri="{FF2B5EF4-FFF2-40B4-BE49-F238E27FC236}">
                <a16:creationId xmlns:a16="http://schemas.microsoft.com/office/drawing/2014/main" id="{88AF6FE5-A5B7-957F-56F1-3669AD9146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666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6B7A4-8241-3E63-C198-BF94560A4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BDAFF-D9C9-4862-E497-6A2633970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75A2B-B1C1-4853-8D8E-517DB2FC7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69354-C115-BFE4-EA31-2B30B208CD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051A53-BDF4-4891-BD87-FF83A357378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43CD4-7E46-EE19-9D2A-FC4CD9BAD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072C6B-8FCD-3FA0-DFA7-8E6ABAD01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A282AC-CCB0-40B6-8FE8-9F1525B16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12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53ECF-9C91-C4FB-9CE3-F16C0EF96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732CD1-D196-C92E-6E8D-F5E36A2DFF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2C2BD-C5C2-F037-6193-E6DE13EC2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782AC-CD8F-B232-4D33-820B6A03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051A53-BDF4-4891-BD87-FF83A357378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4D627D-BF40-3C51-A8F4-3C792B911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9C1FA0-D715-3EAB-126E-532395B21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2A282AC-CCB0-40B6-8FE8-9F1525B16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76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F1EC1B12-75FC-A94F-445E-1B310D9FA69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AE61DE-2F35-4441-3A7D-5AB1C0F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13C23-35A8-D076-7E68-7B94F1A41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078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9585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9585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9585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9585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9585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9585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291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E59B6-4931-01C6-9F1E-860808687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63EAF-67C2-9176-5D8C-6F924E64B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bullet point</a:t>
            </a:r>
          </a:p>
        </p:txBody>
      </p:sp>
    </p:spTree>
    <p:extLst>
      <p:ext uri="{BB962C8B-B14F-4D97-AF65-F5344CB8AC3E}">
        <p14:creationId xmlns:p14="http://schemas.microsoft.com/office/powerpoint/2010/main" val="2440906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5323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4C59C13848E045B1FE08210A44C760" ma:contentTypeVersion="8" ma:contentTypeDescription="Create a new document." ma:contentTypeScope="" ma:versionID="e2c14abd2be614de3a1daefd7e0c2fbc">
  <xsd:schema xmlns:xsd="http://www.w3.org/2001/XMLSchema" xmlns:xs="http://www.w3.org/2001/XMLSchema" xmlns:p="http://schemas.microsoft.com/office/2006/metadata/properties" xmlns:ns2="49d7a110-a9ff-48e7-85d1-f577c07a4921" xmlns:ns3="073c0b38-684e-4bde-a3c5-4a414a5e7c45" targetNamespace="http://schemas.microsoft.com/office/2006/metadata/properties" ma:root="true" ma:fieldsID="6201e7701c12afd522ef56fe314498cb" ns2:_="" ns3:_="">
    <xsd:import namespace="49d7a110-a9ff-48e7-85d1-f577c07a4921"/>
    <xsd:import namespace="073c0b38-684e-4bde-a3c5-4a414a5e7c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d7a110-a9ff-48e7-85d1-f577c07a49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3c0b38-684e-4bde-a3c5-4a414a5e7c4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08B666-BCD7-4311-A0FE-03B65DCE5E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d7a110-a9ff-48e7-85d1-f577c07a4921"/>
    <ds:schemaRef ds:uri="073c0b38-684e-4bde-a3c5-4a414a5e7c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0B0193-D1F8-4ABD-B76D-8454D13408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3953FB-D36E-4170-8565-D2513E6D68CB}">
  <ds:schemaRefs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073c0b38-684e-4bde-a3c5-4a414a5e7c45"/>
    <ds:schemaRef ds:uri="49d7a110-a9ff-48e7-85d1-f577c07a492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Insert 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 T. Mickelson</dc:creator>
  <cp:lastModifiedBy>Rand T. Mickelson</cp:lastModifiedBy>
  <cp:revision>2</cp:revision>
  <dcterms:created xsi:type="dcterms:W3CDTF">2023-01-17T22:40:41Z</dcterms:created>
  <dcterms:modified xsi:type="dcterms:W3CDTF">2023-01-19T17:35:41Z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0x0101002E4C59C13848E045B1FE08210A44C760</vt:lpwstr>
  </property>
</Properties>
</file>